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12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12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04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8160" cy="15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6240" cy="575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2026-01-20T21:21:05Z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